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5F3908-DB89-4D6F-BAC1-9A40AC88BB0C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D69710C-9E16-4354-A40C-69C052B427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4499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E3754D-8314-40C1-B5AB-3306878D643F}" type="slidenum">
              <a:rPr lang="es-ES"/>
              <a:pPr/>
              <a:t>1</a:t>
            </a:fld>
            <a:endParaRPr lang="es-E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9788" cy="348615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266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B3F4E-2AD3-40E4-A277-6AA3F59D8B3A}" type="datetimeFigureOut">
              <a:rPr lang="es-CL" smtClean="0"/>
              <a:t>27-02-2015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A0C39-6EF8-4534-A6C1-1D8562674EC9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" dirty="0" smtClean="0"/>
              <a:t>Verbos para formulación objetivos </a:t>
            </a:r>
            <a:r>
              <a:rPr lang="es-ES_tradnl" dirty="0" smtClean="0">
                <a:solidFill>
                  <a:srgbClr val="FF9900"/>
                </a:solidFill>
              </a:rPr>
              <a:t>S</a:t>
            </a:r>
            <a:r>
              <a:rPr lang="es-ES_tradnl" dirty="0" smtClean="0">
                <a:solidFill>
                  <a:schemeClr val="folHlink"/>
                </a:solidFill>
              </a:rPr>
              <a:t>M</a:t>
            </a:r>
            <a:r>
              <a:rPr lang="es-ES_tradnl" dirty="0" smtClean="0">
                <a:solidFill>
                  <a:srgbClr val="FF0000"/>
                </a:solidFill>
              </a:rPr>
              <a:t>A</a:t>
            </a:r>
            <a:r>
              <a:rPr lang="es-ES_tradnl" dirty="0" smtClean="0"/>
              <a:t>R</a:t>
            </a:r>
            <a:r>
              <a:rPr lang="es-ES_tradnl" dirty="0" smtClean="0">
                <a:solidFill>
                  <a:srgbClr val="3366FF"/>
                </a:solidFill>
              </a:rPr>
              <a:t>T</a:t>
            </a:r>
            <a:endParaRPr lang="es-ES" dirty="0" smtClean="0">
              <a:solidFill>
                <a:srgbClr val="FFCF05"/>
              </a:solidFill>
            </a:endParaRPr>
          </a:p>
        </p:txBody>
      </p:sp>
      <p:sp>
        <p:nvSpPr>
          <p:cNvPr id="1174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41717" y="1557338"/>
            <a:ext cx="1536700" cy="4824412"/>
          </a:xfrm>
          <a:noFill/>
          <a:ln w="38100" cap="flat" algn="ctr">
            <a:solidFill>
              <a:srgbClr val="CC3300"/>
            </a:solidFill>
          </a:ln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Aumentar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Unificar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Lanzar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Negociar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Planificar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Producir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Reducir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Colaborar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Ahorrar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Modernizar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Instalar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Revisar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Proyectar 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cs typeface="Arial" charset="0"/>
              </a:rPr>
              <a:t>Analizar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2000" smtClean="0"/>
          </a:p>
        </p:txBody>
      </p:sp>
      <p:sp>
        <p:nvSpPr>
          <p:cNvPr id="1174532" name="Rectangle 4"/>
          <p:cNvSpPr>
            <a:spLocks noChangeArrowheads="1"/>
          </p:cNvSpPr>
          <p:nvPr/>
        </p:nvSpPr>
        <p:spPr bwMode="auto">
          <a:xfrm>
            <a:off x="6606630" y="1710429"/>
            <a:ext cx="2080170" cy="3816350"/>
          </a:xfrm>
          <a:prstGeom prst="rect">
            <a:avLst/>
          </a:prstGeom>
          <a:noFill/>
          <a:ln w="38100" algn="ctr">
            <a:solidFill>
              <a:srgbClr val="FFDE53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Pensar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Aprender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Intentar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Comprender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Concebir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Conversar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Reflexionar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Discutir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Solucionar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 err="1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Empatizar</a:t>
            </a:r>
            <a:endParaRPr lang="es-ES_tradnl" sz="2000" dirty="0">
              <a:solidFill>
                <a:srgbClr val="000066"/>
              </a:solidFill>
              <a:latin typeface="Arial Narrow" pitchFamily="34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s-ES_tradnl" sz="2000" dirty="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Trabajar</a:t>
            </a:r>
            <a:endParaRPr lang="es-ES" sz="2000" dirty="0">
              <a:solidFill>
                <a:srgbClr val="0000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74533" name="Text Box 5"/>
          <p:cNvSpPr txBox="1">
            <a:spLocks noChangeArrowheads="1"/>
          </p:cNvSpPr>
          <p:nvPr/>
        </p:nvSpPr>
        <p:spPr bwMode="auto">
          <a:xfrm>
            <a:off x="558816" y="1690688"/>
            <a:ext cx="323145" cy="2601912"/>
          </a:xfrm>
          <a:prstGeom prst="rect">
            <a:avLst/>
          </a:prstGeom>
          <a:noFill/>
          <a:ln w="38100" algn="ctr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ADECUADOS</a:t>
            </a:r>
          </a:p>
        </p:txBody>
      </p:sp>
      <p:sp>
        <p:nvSpPr>
          <p:cNvPr id="1174534" name="Text Box 6"/>
          <p:cNvSpPr txBox="1">
            <a:spLocks noChangeArrowheads="1"/>
          </p:cNvSpPr>
          <p:nvPr/>
        </p:nvSpPr>
        <p:spPr bwMode="auto">
          <a:xfrm>
            <a:off x="5647075" y="2264467"/>
            <a:ext cx="323144" cy="2327275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AMBIGUOS</a:t>
            </a:r>
          </a:p>
        </p:txBody>
      </p:sp>
      <p:sp>
        <p:nvSpPr>
          <p:cNvPr id="1174535" name="AutoShape 7"/>
          <p:cNvSpPr>
            <a:spLocks noChangeArrowheads="1"/>
          </p:cNvSpPr>
          <p:nvPr/>
        </p:nvSpPr>
        <p:spPr bwMode="auto">
          <a:xfrm>
            <a:off x="6095808" y="3313805"/>
            <a:ext cx="383822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 algn="ctr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174536" name="AutoShape 8"/>
          <p:cNvSpPr>
            <a:spLocks noChangeArrowheads="1"/>
          </p:cNvSpPr>
          <p:nvPr/>
        </p:nvSpPr>
        <p:spPr bwMode="auto">
          <a:xfrm>
            <a:off x="1010372" y="2700339"/>
            <a:ext cx="383822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174537" name="Rectangle 9"/>
          <p:cNvSpPr>
            <a:spLocks noChangeArrowheads="1"/>
          </p:cNvSpPr>
          <p:nvPr/>
        </p:nvSpPr>
        <p:spPr bwMode="auto">
          <a:xfrm>
            <a:off x="1473216" y="1598613"/>
            <a:ext cx="1581856" cy="4805362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Acordar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Comunicar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Crear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Disminuir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Entregar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Dise</a:t>
            </a:r>
            <a:r>
              <a:rPr lang="es-ES" sz="2000">
                <a:solidFill>
                  <a:srgbClr val="000066"/>
                </a:solidFill>
                <a:latin typeface="Century Gothic" pitchFamily="34" charset="0"/>
                <a:cs typeface="Arial" charset="0"/>
              </a:rPr>
              <a:t>ñ</a:t>
            </a: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Desarrollar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Eliminar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Ejecutar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Expandir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Identificar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Implementar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Blip>
                <a:blip r:embed="rId3"/>
              </a:buBlip>
            </a:pPr>
            <a:r>
              <a:rPr lang="es-ES" sz="2000">
                <a:solidFill>
                  <a:srgbClr val="000066"/>
                </a:solidFill>
                <a:latin typeface="Arial Narrow" pitchFamily="34" charset="0"/>
                <a:cs typeface="Arial" charset="0"/>
              </a:rPr>
              <a:t>Auditar</a:t>
            </a:r>
          </a:p>
        </p:txBody>
      </p:sp>
    </p:spTree>
    <p:extLst>
      <p:ext uri="{BB962C8B-B14F-4D97-AF65-F5344CB8AC3E}">
        <p14:creationId xmlns:p14="http://schemas.microsoft.com/office/powerpoint/2010/main" val="424234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4531" grpId="0" build="p" animBg="1"/>
      <p:bldP spid="1174532" grpId="0" animBg="1"/>
      <p:bldP spid="1174533" grpId="0" animBg="1"/>
      <p:bldP spid="1174534" grpId="0" animBg="1"/>
      <p:bldP spid="1174535" grpId="0" animBg="1"/>
      <p:bldP spid="1174536" grpId="0" animBg="1"/>
      <p:bldP spid="117453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Presentación en pantalla (4:3)</PresentationFormat>
  <Paragraphs>42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Verbos para formulación objetivos SMART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Loreto</dc:creator>
  <cp:lastModifiedBy>ALVAREZ Sebastian</cp:lastModifiedBy>
  <cp:revision>2</cp:revision>
  <cp:lastPrinted>2015-02-27T13:38:36Z</cp:lastPrinted>
  <dcterms:created xsi:type="dcterms:W3CDTF">2013-12-12T17:01:53Z</dcterms:created>
  <dcterms:modified xsi:type="dcterms:W3CDTF">2015-02-27T13:39:05Z</dcterms:modified>
</cp:coreProperties>
</file>